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3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E2111-5CB2-6634-48F5-9A5F35F57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B31695-64AD-3208-F64E-A427347594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81F33A-0EEF-A2D2-17EB-9FBCFC67B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8EC7D-83F2-DE77-B8E8-AB09D099A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A534C-3756-A549-4B9C-A382B09CB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328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65B05-47F7-06E5-B70B-191A4A01D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3AE3D5-BB49-D689-8E7A-88A3836EF9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71D03-773F-A46E-95E6-C4438194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6507D-298D-3FFC-7F82-65827D32F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13F51-8709-626E-B24D-C0F1A845D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783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448FAC-97B6-257F-CABE-BB918DD87D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123104-97CA-709B-BAC8-C9676F2ACC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C318BB-A2EA-6BBA-21B6-CCF4D6716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F5C46-3E6E-3AC5-1E08-C7BEC12DA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81DF6-84F5-470A-E845-76016B787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405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3AF1F-D77B-04AD-98D7-0D9925F5A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E937E-7EED-49D3-FE2D-597717BCD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E859B-24BA-888B-C68D-4976AAE80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0D33B-7A03-19D0-F0EA-248704C88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21C60-CD9B-1777-DDE0-FB0E2E4ED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74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1147F-618E-4704-B2BC-435FFA66A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F687C-E37C-D41E-A9F8-24288DD17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56E3DD-CC28-9C96-E745-EB7E8575D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6648C-8E86-8C00-6EB5-FE4C80E35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B2CA77-EC67-4430-B53E-0429D5472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89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68DA6-EC75-B4FD-BB7E-A0290FDA4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6E916-E65A-5E01-7509-CECC62DBA1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26B455-AB26-7610-38A3-AB0DB23FF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0E3839-3051-4E9D-35E3-112DDAFE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FAA351-7BBF-E530-3599-1F45692EC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CB4B6-E0B1-74C5-895C-18ADB71D0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737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224FD-0899-D6AE-BBCD-7E8C5234C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6EBA9-4FC1-0349-54E2-6B6E7B087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B599ED-F49C-3385-838E-51E871B4EA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A23A32-4173-8372-39CC-603CDD4C40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0A4631-5412-27B0-C5CA-4D54F529A9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E223E8-07C2-491C-6C52-2B495104F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20A403-F98C-B686-38C4-CE2C2B714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05B263-7FCE-A5A0-480F-BB2E5CCEB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728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0876A-A7FE-0A93-F256-379C1D462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F8788-8D2A-2EC9-6D60-F3911F652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1351C-2CB0-0F35-9E9B-72A8E1CB1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454B42-32EA-A5F9-CFC7-F9D260369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732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FECAD6-BFA1-1D23-D898-BF13E6F8B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3587DE-6F1E-A085-3E14-1E6A9A71D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7462C4-75C1-5624-591C-D8FAE817E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8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BE175-C754-A2CD-88FA-F2C932DF5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D29C2-6131-2E09-58DA-21BF0A05A0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119908-8758-4580-DFE3-D6A417155E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DA0901-7483-FB7F-59FA-047E352FA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D1674D-6FA3-00B9-08C6-5FFA0F260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C049A0-618C-3378-7B2D-F6A88568C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509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3E31-1157-19A9-E686-A101E230D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BB848B-9DD0-6F0F-F9BF-842BCCC5F9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F73BF8-5556-2121-86C3-DA9884C31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507D8F-2B27-CA1D-7A55-86FDBF267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646D02-5878-3D42-AA92-6F0919D04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789451-40FE-162F-4345-48887A901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792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576640-9848-BD68-A390-912760B5A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D7272-48C6-8C16-9F82-593B042F2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430E2-31A0-3657-7A99-9F59513F2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BA4EB-9FF0-4F62-875D-4050BE57ADE0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B9758-8AF8-4530-8B4E-884AAD15D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521BA-BC9C-9A51-A4E2-F5E2D90A7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A4BBD-1468-45C5-95A1-5D4D1F281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37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44E85-BA32-ED38-2D15-E68F74EE22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OFET-</a:t>
            </a:r>
            <a:r>
              <a:rPr lang="en-US" dirty="0" err="1"/>
              <a:t>db</a:t>
            </a:r>
            <a:r>
              <a:rPr lang="en-US" dirty="0"/>
              <a:t>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378A67-AB69-ABE9-D907-47BB69E851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Aaron Liu</a:t>
            </a:r>
          </a:p>
          <a:p>
            <a:endParaRPr lang="en-US" dirty="0"/>
          </a:p>
          <a:p>
            <a:pPr algn="l"/>
            <a:r>
              <a:rPr lang="en-US" dirty="0"/>
              <a:t>Slide 1: ER Diagram with ISA-88 process abstractions</a:t>
            </a:r>
          </a:p>
          <a:p>
            <a:pPr algn="l"/>
            <a:r>
              <a:rPr lang="en-US" dirty="0"/>
              <a:t>Slide 2-4: Table schemas for PostgreSQL</a:t>
            </a:r>
          </a:p>
        </p:txBody>
      </p:sp>
    </p:spTree>
    <p:extLst>
      <p:ext uri="{BB962C8B-B14F-4D97-AF65-F5344CB8AC3E}">
        <p14:creationId xmlns:p14="http://schemas.microsoft.com/office/powerpoint/2010/main" val="2535395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 with low confidence">
            <a:extLst>
              <a:ext uri="{FF2B5EF4-FFF2-40B4-BE49-F238E27FC236}">
                <a16:creationId xmlns:a16="http://schemas.microsoft.com/office/drawing/2014/main" id="{1231703A-4144-9CFE-33C7-E52B1B892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48616" cy="6858000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76BDEF05-E793-48C6-EE74-013427FF57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930" y="504824"/>
            <a:ext cx="4999320" cy="26486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E7EB24B-A264-2C94-DA23-8F9DA6BE9586}"/>
              </a:ext>
            </a:extLst>
          </p:cNvPr>
          <p:cNvSpPr/>
          <p:nvPr/>
        </p:nvSpPr>
        <p:spPr>
          <a:xfrm>
            <a:off x="6788727" y="378691"/>
            <a:ext cx="5292437" cy="29094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D07AB7-252A-01AD-551A-5C7197972F22}"/>
              </a:ext>
            </a:extLst>
          </p:cNvPr>
          <p:cNvSpPr/>
          <p:nvPr/>
        </p:nvSpPr>
        <p:spPr>
          <a:xfrm>
            <a:off x="3546764" y="504824"/>
            <a:ext cx="2549236" cy="1351685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E90A7F-E060-2090-A4E6-BD696D14F555}"/>
              </a:ext>
            </a:extLst>
          </p:cNvPr>
          <p:cNvCxnSpPr/>
          <p:nvPr/>
        </p:nvCxnSpPr>
        <p:spPr>
          <a:xfrm flipV="1">
            <a:off x="6096000" y="378691"/>
            <a:ext cx="692727" cy="12613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C9F11C-3EF7-981B-6732-AE06CB289B88}"/>
              </a:ext>
            </a:extLst>
          </p:cNvPr>
          <p:cNvCxnSpPr>
            <a:cxnSpLocks/>
          </p:cNvCxnSpPr>
          <p:nvPr/>
        </p:nvCxnSpPr>
        <p:spPr>
          <a:xfrm>
            <a:off x="6089710" y="1856509"/>
            <a:ext cx="692727" cy="14316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591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table&#10;&#10;Description automatically generated">
            <a:extLst>
              <a:ext uri="{FF2B5EF4-FFF2-40B4-BE49-F238E27FC236}">
                <a16:creationId xmlns:a16="http://schemas.microsoft.com/office/drawing/2014/main" id="{C71C3A7C-3FBA-ACD0-C7E3-B5C5DFF70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931" y="441803"/>
            <a:ext cx="9620251" cy="597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639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5F6C07-A4B8-E9A4-E2BB-485667A9A6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18" y="463550"/>
            <a:ext cx="10651147" cy="5594350"/>
          </a:xfrm>
        </p:spPr>
      </p:pic>
    </p:spTree>
    <p:extLst>
      <p:ext uri="{BB962C8B-B14F-4D97-AF65-F5344CB8AC3E}">
        <p14:creationId xmlns:p14="http://schemas.microsoft.com/office/powerpoint/2010/main" val="2685384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2ED6A61E-78E5-C373-3BE9-91F074738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146"/>
            <a:ext cx="12192000" cy="546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179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20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OFET-db 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OFET-db Design</dc:title>
  <dc:creator>Liu, Aaron L</dc:creator>
  <cp:lastModifiedBy>Liu, Aaron L</cp:lastModifiedBy>
  <cp:revision>1</cp:revision>
  <dcterms:created xsi:type="dcterms:W3CDTF">2023-03-23T18:54:24Z</dcterms:created>
  <dcterms:modified xsi:type="dcterms:W3CDTF">2023-03-23T18:58:50Z</dcterms:modified>
</cp:coreProperties>
</file>

<file path=docProps/thumbnail.jpeg>
</file>